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088808" ContentType="image/png"/>
  <Default Extension="527447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51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e542d49d11.74088808"/>
  <Relationship Id="rId3" Type="http://schemas.openxmlformats.org/officeDocument/2006/relationships/image" Target="../media/logo_67394e544aadb22.527447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05300"/>
          <a:chOff x="9525" y="9525"/>
          <a:chExt cx="9229725" cy="4305300"/>
        </a:xfrm>
      </p:grpSpPr>
      <p:pic>
        <p:nvPicPr>
          <p:cNvPr id="1" name="Figure 1: In A Patient With Recurrent Syncope Of Undetermined Cause, The Implantable Loop Recorder Diagnosed Episodes Of Non-Sustained And Sustained Ventricular Tachycardia. Symptoms Resolved After Ablation" descr="Figure 1: In A Patient With Recurrent Syncope Of Undetermined Cause, The Implantable Loop Recorder Diagnosed Episodes Of Non-Sustained And Sustained Ventricular Tachycardia. Symptoms Resolved After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667375" cy="3438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lli A, Ambrosini F, Lombardi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In A Patient With Recurrent Syncope Of Undetermined Cause, The Implantable Loop Recorder Diagnosed Episodes Of Non-Sustained And Sustained Ventricular Tachycardia. Symptoms Resolved After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36–4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2024-11-17T02:00:52Z</dcterms:created>
  <dcterms:modified xsi:type="dcterms:W3CDTF">2024-11-17T02:00:52Z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