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16487505" ContentType="image/png"/>
  <Default Extension="715361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72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5680c856281.16487505"/>
  <Relationship Id="rId3" Type="http://schemas.openxmlformats.org/officeDocument/2006/relationships/image" Target="../media/logo_67395680e58c432.715361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219700"/>
          <a:chOff x="9525" y="9525"/>
          <a:chExt cx="9229725" cy="5219700"/>
        </a:xfrm>
      </p:grpSpPr>
      <p:pic>
        <p:nvPicPr>
          <p:cNvPr id="1" name="Figure 2: In A Patient With Recurrent Syncope Of Undetermined Cause, The Implantable Loop Recorder Showed Episodes Of High-Degree Atrioventricular Block. Symptoms Resolved After Pacemaker Implantation" descr="Figure 2: In A Patient With Recurrent Syncope Of Undetermined Cause, The Implantable Loop Recorder Showed Episodes Of High-Degree Atrioventricular Block. Symptoms Resolved After Pacemaker Implant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5686425" cy="43529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alli A, Ambrosini F, Lombardi F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In A Patient With Recurrent Syncope Of Undetermined Cause, The Implantable Loop Recorder Showed Episodes Of High-Degree Atrioventricular Block. Symptoms Resolved After Pacemaker Implant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2):136–4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.17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9">
  <a:themeElements>
    <a:clrScheme name="Theme4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2024-11-17T02:35:44Z</dcterms:created>
  <dcterms:modified xsi:type="dcterms:W3CDTF">2024-11-17T02:35:44Z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