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487505" ContentType="image/png"/>
  <Default Extension="715361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72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680c856281.16487505"/>
  <Relationship Id="rId3" Type="http://schemas.openxmlformats.org/officeDocument/2006/relationships/image" Target="../media/logo_67395680e58c432.715361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Figure 2: In A Patient With Recurrent Syncope Of Undetermined Cause, The Implantable Loop Recorder Showed Episodes Of High-Degree Atrioventricular Block. Symptoms Resolved After Pacemaker Implantation" descr="Figure 2: In A Patient With Recurrent Syncope Of Undetermined Cause, The Implantable Loop Recorder Showed Episodes Of High-Degree Atrioventricular Block. Symptoms Resolved After Pacemaker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686425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li A, Ambrosini F, Lombard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 A Patient With Recurrent Syncope Of Undetermined Cause, The Implantable Loop Recorder Showed Episodes Of High-Degree Atrioventricular Block. Symptoms Resolved After Pacemaker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6–4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2024-11-17T02:35:44Z</dcterms:created>
  <dcterms:modified xsi:type="dcterms:W3CDTF">2024-11-17T02:35:44Z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