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4408399" ContentType="image/png"/>
  <Default Extension="6683473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30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6078da4c41.14408399"/>
  <Relationship Id="rId3" Type="http://schemas.openxmlformats.org/officeDocument/2006/relationships/image" Target="../media/logo_673946079dd6692.6683473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000375"/>
          <a:chOff x="9525" y="9525"/>
          <a:chExt cx="9229725" cy="3000375"/>
        </a:xfrm>
      </p:grpSpPr>
      <p:pic>
        <p:nvPicPr>
          <p:cNvPr id="1" name="Table 1: Cardiac Arrhythmia Incidence In The CARISMA Study, As Detected By Implantable Loop Recorders" descr="Table 1: Cardiac Arrhythmia Incidence In The CARISMA Study, As Detected By Implantable Loop Recorde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238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lli A, Ambrosini F, Lombardi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Cardiac Arrhythmia Incidence In The CARISMA Study, As Detected By Implantable Loop Recorde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2):136–4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1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2024-11-17T01:25:27Z</dcterms:created>
  <dcterms:modified xsi:type="dcterms:W3CDTF">2024-11-17T01:25:27Z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