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408399" ContentType="image/png"/>
  <Default Extension="668347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078da4c41.14408399"/>
  <Relationship Id="rId3" Type="http://schemas.openxmlformats.org/officeDocument/2006/relationships/image" Target="../media/logo_673946079dd6692.668347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Table 1: Cardiac Arrhythmia Incidence In The CARISMA Study, As Detected By Implantable Loop Recorders" descr="Table 1: Cardiac Arrhythmia Incidence In The CARISMA Study, As Detected By Implantable Loop Record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li A, Ambrosini F, Lombard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ardiac Arrhythmia Incidence In The CARISMA Study, As Detected By Implantable Loop Record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6–4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2024-11-17T01:25:27Z</dcterms:created>
  <dcterms:modified xsi:type="dcterms:W3CDTF">2024-11-17T01:25:27Z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