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737029" ContentType="image/png"/>
  <Default Extension="845213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51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e429506391.11737029"/>
  <Relationship Id="rId3" Type="http://schemas.openxmlformats.org/officeDocument/2006/relationships/image" Target="../media/logo_67394e42b4a2e42.845213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Table 2: Technical Characteristics Of The Reveal XT And Newer-Generation Reveal LINQ Implantable Loop Recorders. The Reveal LINQ Is Smaller And More Suitable For Paediatric Patients" descr="Table 2: Technical Characteristics Of The Reveal XT And Newer-Generation Reveal LINQ Implantable Loop Recorders. The Reveal LINQ Is Smaller And More Suitable For Paediatric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257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li A, Ambrosini F, Lombard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Technical Characteristics Of The Reveal XT And Newer-Generation Reveal LINQ Implantable Loop Recorders. The Reveal LINQ Is Smaller And More Suitable For Paediatric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6–4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2024-11-17T02:00:34Z</dcterms:created>
  <dcterms:modified xsi:type="dcterms:W3CDTF">2024-11-17T02:00:34Z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