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132945" ContentType="image/png"/>
  <Default Extension="385174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c9c850eb41.90132945"/>
  <Relationship Id="rId3" Type="http://schemas.openxmlformats.org/officeDocument/2006/relationships/image" Target="../media/logo_67394c9c9c72f22.385174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67425"/>
          <a:chOff x="9525" y="9525"/>
          <a:chExt cx="9229725" cy="6067425"/>
        </a:xfrm>
      </p:grpSpPr>
      <p:pic>
        <p:nvPicPr>
          <p:cNvPr id="1" name="Table 3: Main Characteristics Of Different Cardiac Monitoring Devices" descr="Table 3: Main Characteristics Of Different Cardiac Monitoring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05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li A, Ambrosini F, Lombardi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Main Characteristics Of Different Cardiac Monitoring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6–4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2024-11-17T01:53:32Z</dcterms:created>
  <dcterms:modified xsi:type="dcterms:W3CDTF">2024-11-17T01:53:32Z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