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1945415" ContentType="image/png"/>
  <Default Extension="9904683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2320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46d805a0d21.51945415"/>
  <Relationship Id="rId3" Type="http://schemas.openxmlformats.org/officeDocument/2006/relationships/image" Target="../media/logo_673946d82522072.9904683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838825"/>
          <a:chOff x="9525" y="9525"/>
          <a:chExt cx="9229725" cy="5838825"/>
        </a:xfrm>
      </p:grpSpPr>
      <p:pic>
        <p:nvPicPr>
          <p:cNvPr id="1" name="Table 1: Approximate Risk For Arrhythmias In Various Congenital Heart Defects" descr="Table 1: Approximate Risk For Arrhythmias In Various Congenital Heart Defec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172075" cy="50768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rouwer C, Hazekamp MG, Zeppenfeld 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Approximate Risk For Arrhythmias In Various Congenital Heart Defec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6;5(2):150–6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6.19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6">
  <a:themeElements>
    <a:clrScheme name="Theme1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2024-11-17T01:28:56Z</dcterms:created>
  <dcterms:modified xsi:type="dcterms:W3CDTF">2024-11-17T01:28:56Z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