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945415" ContentType="image/png"/>
  <Default Extension="990468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2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d805a0d21.51945415"/>
  <Relationship Id="rId3" Type="http://schemas.openxmlformats.org/officeDocument/2006/relationships/image" Target="../media/logo_673946d82522072.990468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Table 1: Approximate Risk For Arrhythmias In Various Congenital Heart Defects" descr="Table 1: Approximate Risk For Arrhythmias In Various Congenital Heart De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72075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pproximate Risk For Arrhythmias In Various Congenital Heart De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2024-11-17T01:28:56Z</dcterms:created>
  <dcterms:modified xsi:type="dcterms:W3CDTF">2024-11-17T01:28:56Z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