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192880" ContentType="image/png"/>
  <Default Extension="005946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7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e87142c71.74192880"/>
  <Relationship Id="rId3" Type="http://schemas.openxmlformats.org/officeDocument/2006/relationships/image" Target="../media/logo_673948e8918e732.005946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Schematic Overview Of Prior And Modern Surgical Approaches In Various Types Of Congenital Heart Disease And Resulting Anatomical Isthmuses For Tachyarrhythmias (Blue Lines)" descr="Figure 1: Schematic Overview Of Prior And Modern Surgical Approaches In Various Types Of Congenital Heart Disease And Resulting Anatomical Isthmuses For Tachyarrhythmias (Blue Line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762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Overview Of Prior And Modern Surgical Approaches In Various Types Of Congenital Heart Disease And Resulting Anatomical Isthmuses For Tachyarrhythmias (Blue Line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2024-11-17T01:37:44Z</dcterms:created>
  <dcterms:modified xsi:type="dcterms:W3CDTF">2024-11-17T01:37:44Z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