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712691" ContentType="image/png"/>
  <Default Extension="926763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1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e931411911.73712691"/>
  <Relationship Id="rId3" Type="http://schemas.openxmlformats.org/officeDocument/2006/relationships/image" Target="../media/logo_67394e9325d4392.926763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Figure 2: Prevalence Of Supraventricular And Ventricular Tachyarrhythmias In Congenital Heart Disease, Classified According To Main Diagnosis" descr="Figure 2: Prevalence Of Supraventricular And Ventricular Tachyarrhythmias In Congenital Heart Disease, Classified According To Main Diag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210175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evalence Of Supraventricular And Ventricular Tachyarrhythmias In Congenital Heart Disease, Classified According To Main Diag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2024-11-17T02:01:55Z</dcterms:created>
  <dcterms:modified xsi:type="dcterms:W3CDTF">2024-11-17T02:01:55Z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