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712691" ContentType="image/png"/>
  <Default Extension="926763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51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e931411911.73712691"/>
  <Relationship Id="rId3" Type="http://schemas.openxmlformats.org/officeDocument/2006/relationships/image" Target="../media/logo_67394e9325d4392.926763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57800"/>
          <a:chOff x="9525" y="9525"/>
          <a:chExt cx="9229725" cy="5257800"/>
        </a:xfrm>
      </p:grpSpPr>
      <p:pic>
        <p:nvPicPr>
          <p:cNvPr id="1" name="Figure 2: Prevalence Of Supraventricular And Ventricular Tachyarrhythmias In Congenital Heart Disease, Classified According To Main Diagnosis" descr="Figure 2: Prevalence Of Supraventricular And Ventricular Tachyarrhythmias In Congenital Heart Disease, Classified According To Main Diag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210175" cy="4391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uwer C, Hazekamp MG, Zeppenfeld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revalence Of Supraventricular And Ventricular Tachyarrhythmias In Congenital Heart Disease, Classified According To Main Diag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50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2024-11-17T02:01:55Z</dcterms:created>
  <dcterms:modified xsi:type="dcterms:W3CDTF">2024-11-17T02:01:55Z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