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862313" ContentType="image/png"/>
  <Default Extension="148783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0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a38dd42c81.65862313"/>
  <Relationship Id="rId3" Type="http://schemas.openxmlformats.org/officeDocument/2006/relationships/image" Target="../media/logo_67394a390323902.148783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3: Procedural Workflow For Atrial Tachycardia Ablation In A Classic Fontan Patient With A Haemodynamically Poorly Tolerated Atrial Tachycardia" descr="Figure 3: Procedural Workflow For Atrial Tachycardia Ablation In A Classic Fontan Patient With A Haemodynamically Poorly Tolerated Atrial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810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ouwer C, Hazekamp MG, Zeppenfeld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Procedural Workflow For Atrial Tachycardia Ablation In A Classic Fontan Patient With A Haemodynamically Poorly Tolerated Atrial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50–6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2024-11-17T01:43:21Z</dcterms:created>
  <dcterms:modified xsi:type="dcterms:W3CDTF">2024-11-17T01:43:21Z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