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2081732" ContentType="image/png"/>
  <Default Extension="5258691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49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d810d94431.32081732"/>
  <Relationship Id="rId3" Type="http://schemas.openxmlformats.org/officeDocument/2006/relationships/image" Target="../media/logo_67394d812560a12.5258691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38675"/>
          <a:chOff x="9525" y="9525"/>
          <a:chExt cx="9229725" cy="4638675"/>
        </a:xfrm>
      </p:grpSpPr>
      <p:pic>
        <p:nvPicPr>
          <p:cNvPr id="1" name="Table 2: Overview Of Recent Literature Concerning Atrial Tachycardia Ablation In Patients With Repaired Congenital Heart Disease" descr="Table 2: Overview Of Recent Literature Concerning Atrial Tachycardia Ablation In Patients With Repaired Congenital Heart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771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ouwer C, Hazekamp MG, Zeppenfeld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Overview Of Recent Literature Concerning Atrial Tachycardia Ablation In Patients With Repaired Congenital Heart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150–6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1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2024-11-17T01:57:21Z</dcterms:created>
  <dcterms:modified xsi:type="dcterms:W3CDTF">2024-11-17T01:57:21Z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