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376941" ContentType="image/png"/>
  <Default Extension="064325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bd3b945811.57376941"/>
  <Relationship Id="rId3" Type="http://schemas.openxmlformats.org/officeDocument/2006/relationships/image" Target="../media/logo_67395bd3cb7c492.064325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Table 2 (Continued): Overview Of Recent Literature Concerning Atrial Tachycardia Ablation In Patients With Repaired Congenital Heart Disease" descr="Table 2 (Continued): Overview Of Recent Literature Concerning Atrial Tachycardia Ablation In Patients With Repaired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028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 (Continued): Overview Of Recent Literature Concerning Atrial Tachycardia Ablation In Patients With Repaired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2024-11-17T02:58:27Z</dcterms:created>
  <dcterms:modified xsi:type="dcterms:W3CDTF">2024-11-17T02:58:27Z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