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7376941" ContentType="image/png"/>
  <Default Extension="0643251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285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5bd3b945811.57376941"/>
  <Relationship Id="rId3" Type="http://schemas.openxmlformats.org/officeDocument/2006/relationships/image" Target="../media/logo_67395bd3cb7c492.0643251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895725"/>
          <a:chOff x="9525" y="9525"/>
          <a:chExt cx="9229725" cy="3895725"/>
        </a:xfrm>
      </p:grpSpPr>
      <p:pic>
        <p:nvPicPr>
          <p:cNvPr id="1" name="Table 2 (Continued): Overview Of Recent Literature Concerning Atrial Tachycardia Ablation In Patients With Repaired Congenital Heart Disease" descr="Table 2 (Continued): Overview Of Recent Literature Concerning Atrial Tachycardia Ablation In Patients With Repaired Congenital Heart Diseas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30289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rouwer C, Hazekamp MG, Zeppenfeld 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2 (Continued): Overview Of Recent Literature Concerning Atrial Tachycardia Ablation In Patients With Repaired Congenital Heart Diseas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6;5(2):150–6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6.19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2024-11-17T02:58:27Z</dcterms:created>
  <dcterms:modified xsi:type="dcterms:W3CDTF">2024-11-17T02:58:27Z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