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996804" ContentType="image/png"/>
  <Default Extension="567637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21f32a901.26996804"/>
  <Relationship Id="rId3" Type="http://schemas.openxmlformats.org/officeDocument/2006/relationships/image" Target="../media/logo_67394c221741522.567637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Retrograde Approach For Access To The Pulmonary Venous Atrium In A Patient With Cavotricuspid Dependent Atrial Flutter After A Senning Procedure For D-Transposition Of The Great Arteries" descr="Figure 4: Retrograde Approach For Access To The Pulmonary Venous Atrium In A Patient With Cavotricuspid Dependent Atrial Flutter After A Senning Procedure For D-Transposition Of The Great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57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Retrograde Approach For Access To The Pulmonary Venous Atrium In A Patient With Cavotricuspid Dependent Atrial Flutter After A Senning Procedure For D-Transposition Of The Great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2024-11-17T01:51:30Z</dcterms:created>
  <dcterms:modified xsi:type="dcterms:W3CDTF">2024-11-17T01:51:30Z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