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509827" ContentType="image/png"/>
  <Default Extension="777282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cc8e509f21.20509827"/>
  <Relationship Id="rId3" Type="http://schemas.openxmlformats.org/officeDocument/2006/relationships/image" Target="../media/logo_67394cc8eb76282.777282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3: Overview Of Recent Literature Concerning Ventricular Tachycardia Ablation In Patients With Repaired Congenital Heart Disease" descr="Table 3: Overview Of Recent Literature Concerning Ventricular Tachycardia Ablation In Patients With Repaired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505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Overview Of Recent Literature Concerning Ventricular Tachycardia Ablation In Patients With Repaired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2024-11-17T01:54:16Z</dcterms:created>
  <dcterms:modified xsi:type="dcterms:W3CDTF">2024-11-17T01:54:16Z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