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0509827" ContentType="image/png"/>
  <Default Extension="7772829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2472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4cc8e509f21.20509827"/>
  <Relationship Id="rId3" Type="http://schemas.openxmlformats.org/officeDocument/2006/relationships/image" Target="../media/logo_67394cc8eb76282.7772829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581775"/>
          <a:chOff x="9525" y="9525"/>
          <a:chExt cx="9229725" cy="6581775"/>
        </a:xfrm>
      </p:grpSpPr>
      <p:pic>
        <p:nvPicPr>
          <p:cNvPr id="1" name="Table 3: Overview Of Recent Literature Concerning Ventricular Tachycardia Ablation In Patients With Repaired Congenital Heart Disease" descr="Table 3: Overview Of Recent Literature Concerning Ventricular Tachycardia Ablation In Patients With Repaired Congenital Heart Diseas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55054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rouwer C, Hazekamp MG, Zeppenfeld 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3: Overview Of Recent Literature Concerning Ventricular Tachycardia Ablation In Patients With Repaired Congenital Heart Diseas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6;5(2):150–6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6.19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5">
  <a:themeElements>
    <a:clrScheme name="Theme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2024-11-17T01:54:16Z</dcterms:created>
  <dcterms:modified xsi:type="dcterms:W3CDTF">2024-11-17T01:54:16Z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