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80139" ContentType="image/png"/>
  <Default Extension="693323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c155f7ce61.67480139"/>
  <Relationship Id="rId3" Type="http://schemas.openxmlformats.org/officeDocument/2006/relationships/image" Target="../media/logo_67395c157d77e52.693323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5: Procedural Workflow For Ablation Of A Haemodynamically Nontolerated Ventricular Tachycardia In A Patient After Repair Of Tetralogy Of Fallot" descr="Figure 5: Procedural Workflow For Ablation Of A Haemodynamically Nontolerated Ventricular Tachycardia In A Patient After Repair Of Tetralogy Of Fall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381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uwer C, Hazekamp MG, Zeppenfeld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Procedural Workflow For Ablation Of A Haemodynamically Nontolerated Ventricular Tachycardia In A Patient After Repair Of Tetralogy Of Fallo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50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2024-11-17T02:59:33Z</dcterms:created>
  <dcterms:modified xsi:type="dcterms:W3CDTF">2024-11-17T02:59:33Z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