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4214461" ContentType="image/png"/>
  <Default Extension="5049988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44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b990ff1911.04214461"/>
  <Relationship Id="rId3" Type="http://schemas.openxmlformats.org/officeDocument/2006/relationships/image" Target="../media/logo_67394b992d5ed52.5049988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6: Interoperative View During Pulmonary Valve Replacement Using A Pulmonary Homograft In A Patient With Repaired Tetralogy Of Fallot" descr="Figure 6: Interoperative View During Pulmonary Valve Replacement Using A Pulmonary Homograft In A Patient With Repaired Tetralogy Of Fallo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4004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ouwer C, Hazekamp MG, Zeppenfeld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6: Interoperative View During Pulmonary Valve Replacement Using A Pulmonary Homograft In A Patient With Repaired Tetralogy Of Fallo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50–6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1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2024-11-17T01:49:13Z</dcterms:created>
  <dcterms:modified xsi:type="dcterms:W3CDTF">2024-11-17T01:49:13Z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