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099074" ContentType="image/png"/>
  <Default Extension="853938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6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c9a3814f91.37099074"/>
  <Relationship Id="rId3" Type="http://schemas.openxmlformats.org/officeDocument/2006/relationships/image" Target="../media/logo_67394c9a4922012.853938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72125"/>
          <a:chOff x="9525" y="9525"/>
          <a:chExt cx="9229725" cy="5572125"/>
        </a:xfrm>
      </p:grpSpPr>
      <p:pic>
        <p:nvPicPr>
          <p:cNvPr id="1" name="Table 1: Clinical Effects of Radiation Exposure to the Skin and Eye Lens" descr="Table 1: Clinical Effects of Radiation Exposure to the Skin and Eye Le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76900" cy="4810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magata K, Aldhoon B, Kautzne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linical Effects of Radiation Exposure to the Skin and Eye Le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4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2024-11-17T01:53:30Z</dcterms:created>
  <dcterms:modified xsi:type="dcterms:W3CDTF">2024-11-17T01:53:30Z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