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601730" ContentType="image/png"/>
  <Default Extension="656443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6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c8bcb6d061.85601730"/>
  <Relationship Id="rId3" Type="http://schemas.openxmlformats.org/officeDocument/2006/relationships/image" Target="../media/logo_67394c8bda47132.656443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00350"/>
          <a:chOff x="9525" y="9525"/>
          <a:chExt cx="9229725" cy="2800350"/>
        </a:xfrm>
      </p:grpSpPr>
      <p:pic>
        <p:nvPicPr>
          <p:cNvPr id="1" name="Table 2: Unit Conversion for Dose Area Product" descr="Table 2: Unit Conversion for Dose Area Produ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48325" cy="2038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magata K, Aldhoon B, Kautzn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Unit Conversion for Dose Area Produ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4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2024-11-17T01:53:15Z</dcterms:created>
  <dcterms:modified xsi:type="dcterms:W3CDTF">2024-11-17T01:53:15Z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