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600723" ContentType="image/png"/>
  <Default Extension="659908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35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857d956811.27600723"/>
  <Relationship Id="rId3" Type="http://schemas.openxmlformats.org/officeDocument/2006/relationships/image" Target="../media/logo_67394857ddc9b02.659908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43450"/>
          <a:chOff x="9525" y="9525"/>
          <a:chExt cx="9229725" cy="4743450"/>
        </a:xfrm>
      </p:grpSpPr>
      <p:pic>
        <p:nvPicPr>
          <p:cNvPr id="1" name="Figure 1: Image of an ICE and CARTO® 3D Map During Ablation" descr="Figure 1: Image of an ICE and CARTO® 3D Map During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38800" cy="3981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magata K, Aldhoon B, Kautzner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Image of an ICE and CARTO® 3D Map During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44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2024-11-17T01:35:19Z</dcterms:created>
  <dcterms:modified xsi:type="dcterms:W3CDTF">2024-11-17T01:35:19Z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