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097501" ContentType="image/png"/>
  <Default Extension="19283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b2697a0881.06097501"/>
  <Relationship Id="rId3" Type="http://schemas.openxmlformats.org/officeDocument/2006/relationships/image" Target="../media/logo_67394b26c0c1812.19283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Table 1: World Health Organization Functional Classification of Pulmonary Arterial Hypertension" descr="Table 1: World Health Organization Functional Classification of Pulmonary Arterial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4733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tridge RL, Moote RD, Levine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World Health Organization Functional Classification of Pulmonary Arterial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78–8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2024-11-17T01:47:18Z</dcterms:created>
  <dcterms:modified xsi:type="dcterms:W3CDTF">2024-11-17T01:47:18Z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