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988075" ContentType="image/png"/>
  <Default Extension="165187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4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f797e97d41.64988075"/>
  <Relationship Id="rId3" Type="http://schemas.openxmlformats.org/officeDocument/2006/relationships/image" Target="../media/logo_67394f7998c7522.165187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Risk Assessment in Pulmonary Arterial Hypertension" descr="Table 2: Risk Assessment in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527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tridge RL, Moote RD, Levine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Risk Assessment in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78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2024-11-17T02:05:45Z</dcterms:created>
  <dcterms:modified xsi:type="dcterms:W3CDTF">2024-11-17T02:05:45Z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