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380922" ContentType="image/png"/>
  <Default Extension="951071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62bab72201.86380922"/>
  <Relationship Id="rId3" Type="http://schemas.openxmlformats.org/officeDocument/2006/relationships/image" Target="../media/logo_6739562bc3c0242.951071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Table 3: Suggested Assessment and Timing for the Follow-up of Patients with Pulmonary Arterial Hypertension" descr="Table 3: Suggested Assessment and Timing for the Follow-up of Patients with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tridge RL, Moote RD, Levine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Suggested Assessment and Timing for the Follow-up of Patients with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78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2024-11-17T02:34:19Z</dcterms:created>
  <dcterms:modified xsi:type="dcterms:W3CDTF">2024-11-17T02:34:19Z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