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6380922" ContentType="image/png"/>
  <Default Extension="9510713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2713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562bab72201.86380922"/>
  <Relationship Id="rId3" Type="http://schemas.openxmlformats.org/officeDocument/2006/relationships/image" Target="../media/logo_6739562bc3c0242.9510713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210050"/>
          <a:chOff x="9525" y="9525"/>
          <a:chExt cx="9229725" cy="4210050"/>
        </a:xfrm>
      </p:grpSpPr>
      <p:pic>
        <p:nvPicPr>
          <p:cNvPr id="1" name="Table 3: Suggested Assessment and Timing for the Follow-up of Patients with Pulmonary Arterial Hypertension" descr="Table 3: Suggested Assessment and Timing for the Follow-up of Patients with Pulmonary Arterial Hypertens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4480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ttridge RL, Moote RD, Levine D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3: Suggested Assessment and Timing for the Follow-up of Patients with Pulmonary Arterial Hypertens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16;10(2):78–84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16:2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1">
  <a:themeElements>
    <a:clrScheme name="Theme7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2024-11-17T02:34:19Z</dcterms:created>
  <dcterms:modified xsi:type="dcterms:W3CDTF">2024-11-17T02:34:19Z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