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485464" ContentType="image/png"/>
  <Default Extension="295607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8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d52e7c2e11.30485464"/>
  <Relationship Id="rId3" Type="http://schemas.openxmlformats.org/officeDocument/2006/relationships/image" Target="../media/logo_67394d530b6e462.295607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24600"/>
          <a:chOff x="9525" y="9525"/>
          <a:chExt cx="9229725" cy="6324600"/>
        </a:xfrm>
      </p:grpSpPr>
      <p:pic>
        <p:nvPicPr>
          <p:cNvPr id="1" name="Table 4: Recommendations For Efficacy Of Initial Drug Combination Therapy For Pulmonary Arterial Hypertension" descr="Table 4: Recommendations For Efficacy Of Initial Drug Combination Therapy For Pulmonary Arterial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00650" cy="5562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ttridge RL, Moote RD, Levine D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4: Recommendations For Efficacy Of Initial Drug Combination Therapy For Pulmonary Arterial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2):78–8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2024-11-17T01:56:35Z</dcterms:created>
  <dcterms:modified xsi:type="dcterms:W3CDTF">2024-11-17T01:56:35Z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