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485464" ContentType="image/png"/>
  <Default Extension="29560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52e7c2e11.30485464"/>
  <Relationship Id="rId3" Type="http://schemas.openxmlformats.org/officeDocument/2006/relationships/image" Target="../media/logo_67394d530b6e462.29560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Table 4: Recommendations For Efficacy Of Initial Drug Combination Therapy For Pulmonary Arterial Hypertension" descr="Table 4: Recommendations For Efficacy Of Initial Drug Combination Therapy For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idge RL, Moote RD, Levine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Recommendations For Efficacy Of Initial Drug Combination Therapy For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78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2024-11-17T01:56:35Z</dcterms:created>
  <dcterms:modified xsi:type="dcterms:W3CDTF">2024-11-17T01:56:35Z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