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957385" ContentType="image/png"/>
  <Default Extension="106882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2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5fe8fb4821.83957385"/>
  <Relationship Id="rId3" Type="http://schemas.openxmlformats.org/officeDocument/2006/relationships/image" Target="../media/logo_673945fea51eb92.106882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5: Recommendations For Efficacy Of Sequential Drug Combination Therapy For Pulmonary Arterial Hypertension" descr="Table 5: Recommendations For Efficacy Of Sequential Drug Combination Therapy For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62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tridge RL, Moote RD, Levine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Recommendations For Efficacy Of Sequential Drug Combination Therapy For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78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2024-11-17T01:25:18Z</dcterms:created>
  <dcterms:modified xsi:type="dcterms:W3CDTF">2024-11-17T01:25:18Z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