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807580" ContentType="image/png"/>
  <Default Extension="447975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83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5ac696da411.82807580"/>
  <Relationship Id="rId3" Type="http://schemas.openxmlformats.org/officeDocument/2006/relationships/image" Target="../media/logo_67395ac6b3a8932.447975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86175"/>
          <a:chOff x="9525" y="9525"/>
          <a:chExt cx="9229725" cy="3686175"/>
        </a:xfrm>
      </p:grpSpPr>
      <p:pic>
        <p:nvPicPr>
          <p:cNvPr id="1" name="Figure 1: LV Thrombi Identified On Early Gadolinium-Enhanced Images" descr="Figure 1: LV Thrombi Identified On Early Gadolinium-Enhanced Imag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10175" cy="2924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terzan MA, Rider OJ, Anderson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LV Thrombi Identified On Early Gadolinium-Enhanced Imag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, 2016;2(2):115–2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.2.2.1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2024-11-17T02:53:58Z</dcterms:created>
  <dcterms:modified xsi:type="dcterms:W3CDTF">2024-11-17T02:53:58Z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