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63907" ContentType="image/png"/>
  <Default Extension="52508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567261a41.14063907"/>
  <Relationship Id="rId3" Type="http://schemas.openxmlformats.org/officeDocument/2006/relationships/image" Target="../media/logo_673948568ff0272.52508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Figure 2: Extensive Anterior And Anteroseptal Subendocardial LGE Distribution Typical Of Anteroseptal Ischaemic Injury" descr="Figure 2: Extensive Anterior And Anteroseptal Subendocardial LGE Distribution Typical Of Anteroseptal Ischaemic Inju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19700" cy="216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xtensive Anterior And Anteroseptal Subendocardial LGE Distribution Typical Of Anteroseptal Ischaemic Inju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2024-11-17T01:35:18Z</dcterms:created>
  <dcterms:modified xsi:type="dcterms:W3CDTF">2024-11-17T01:35:18Z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