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063907" ContentType="image/png"/>
  <Default Extension="525087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8567261a41.14063907"/>
  <Relationship Id="rId3" Type="http://schemas.openxmlformats.org/officeDocument/2006/relationships/image" Target="../media/logo_673948568ff0272.525087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28950"/>
          <a:chOff x="9525" y="9525"/>
          <a:chExt cx="9229725" cy="3028950"/>
        </a:xfrm>
      </p:grpSpPr>
      <p:pic>
        <p:nvPicPr>
          <p:cNvPr id="1" name="Figure 2: Extensive Anterior And Anteroseptal Subendocardial LGE Distribution Typical Of Anteroseptal Ischaemic Injury" descr="Figure 2: Extensive Anterior And Anteroseptal Subendocardial LGE Distribution Typical Of Anteroseptal Ischaemic Inju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219700" cy="2162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terzan MA, Rider OJ, Anderso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Extensive Anterior And Anteroseptal Subendocardial LGE Distribution Typical Of Anteroseptal Ischaemic Inju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, 2016;2(2):115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.2.2.1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2024-11-17T01:35:18Z</dcterms:created>
  <dcterms:modified xsi:type="dcterms:W3CDTF">2024-11-17T01:35:18Z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