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362713" ContentType="image/png"/>
  <Default Extension="316925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84cc7a2151.04362713"/>
  <Relationship Id="rId3" Type="http://schemas.openxmlformats.org/officeDocument/2006/relationships/image" Target="../media/logo_6739484ce2c7872.316925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86200"/>
          <a:chOff x="9525" y="9525"/>
          <a:chExt cx="9229725" cy="3886200"/>
        </a:xfrm>
      </p:grpSpPr>
      <p:pic>
        <p:nvPicPr>
          <p:cNvPr id="1" name="Figure 3: Inferior And Inferoseptal Subendocardial Inducible Perfusion Deficit On Vasodilator-Stress First-Pass Gadolinium Contrast Images" descr="Figure 3: Inferior And Inferoseptal Subendocardial Inducible Perfusion Deficit On Vasodilator-Stress First-Pass Gadolinium Contrast Im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181600" cy="3019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erzan MA, Rider OJ, Ander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nferior And Inferoseptal Subendocardial Inducible Perfusion Deficit On Vasodilator-Stress First-Pass Gadolinium Contrast Ima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15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.2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2024-11-17T01:35:08Z</dcterms:created>
  <dcterms:modified xsi:type="dcterms:W3CDTF">2024-11-17T01:35:08Z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