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702630" ContentType="image/png"/>
  <Default Extension="313492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6f9a43c431.54702630"/>
  <Relationship Id="rId3" Type="http://schemas.openxmlformats.org/officeDocument/2006/relationships/image" Target="../media/logo_673946f9bd25872.313492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86225"/>
          <a:chOff x="9525" y="9525"/>
          <a:chExt cx="9229725" cy="4086225"/>
        </a:xfrm>
      </p:grpSpPr>
      <p:pic>
        <p:nvPicPr>
          <p:cNvPr id="1" name="Figure 4: Microvascular Obstruction At The Core Of A Recent Anteroseptal Infarct" descr="Figure 4: Microvascular Obstruction At The Core Of A Recent Anteroseptal Infar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81600" cy="3324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terzan MA, Rider OJ, Anderso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Microvascular Obstruction At The Core Of A Recent Anteroseptal Infar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, 2016;2(2):115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.2.2.1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2024-11-17T01:29:29Z</dcterms:created>
  <dcterms:modified xsi:type="dcterms:W3CDTF">2024-11-17T01:29:29Z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