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6851166" ContentType="image/png"/>
  <Default Extension="221897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50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ded24af471.66851166"/>
  <Relationship Id="rId3" Type="http://schemas.openxmlformats.org/officeDocument/2006/relationships/image" Target="../media/logo_67394ded42ac862.221897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81475"/>
          <a:chOff x="9525" y="9525"/>
          <a:chExt cx="9229725" cy="4181475"/>
        </a:xfrm>
      </p:grpSpPr>
      <p:pic>
        <p:nvPicPr>
          <p:cNvPr id="1" name="Figure 5: Extensive Mid-Wall LGE Distribution Seen On Shortaxis Imaging In A Patient With DCM" descr="Figure 5: Extensive Mid-Wall LGE Distribution Seen On Shortaxis Imaging In A Patient With DC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9700" cy="3419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terzan MA, Rider OJ, Anderson 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5: Extensive Mid-Wall LGE Distribution Seen On Shortaxis Imaging In A Patient With DC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, 2016;2(2):115–2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.2.2.1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2024-11-17T01:59:09Z</dcterms:created>
  <dcterms:modified xsi:type="dcterms:W3CDTF">2024-11-17T01:59:09Z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