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008884" ContentType="image/png"/>
  <Default Extension="547468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c174365c71.63008884"/>
  <Relationship Id="rId3" Type="http://schemas.openxmlformats.org/officeDocument/2006/relationships/image" Target="../media/logo_67394c175c45962.547468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Multi-Parametric Assessment Of Normal Heart, Cardiac Amyloidosis And Acute Myocarditis" descr="Figure 6: Multi-Parametric Assessment Of Normal Heart, Cardiac Amyloidosis And Acute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33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erzan MA, Rider OJ, Ander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Multi-Parametric Assessment Of Normal Heart, Cardiac Amyloidosis And Acute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15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2024-11-17T01:51:19Z</dcterms:created>
  <dcterms:modified xsi:type="dcterms:W3CDTF">2024-11-17T01:51:19Z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