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3008884" ContentType="image/png"/>
  <Default Extension="5474689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45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c174365c71.63008884"/>
  <Relationship Id="rId3" Type="http://schemas.openxmlformats.org/officeDocument/2006/relationships/image" Target="../media/logo_67394c175c45962.5474689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6: Multi-Parametric Assessment Of Normal Heart, Cardiac Amyloidosis And Acute Myocarditis" descr="Figure 6: Multi-Parametric Assessment Of Normal Heart, Cardiac Amyloidosis And Acute Myocardit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3338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terzan MA, Rider OJ, Anderson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6: Multi-Parametric Assessment Of Normal Heart, Cardiac Amyloidosis And Acute Myocardit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, 2016;2(2):115–2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.2.2.1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2024-11-17T01:51:19Z</dcterms:created>
  <dcterms:modified xsi:type="dcterms:W3CDTF">2024-11-17T01:51:19Z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