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461129" ContentType="image/png"/>
  <Default Extension="848649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7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c643689c81.85461129"/>
  <Relationship Id="rId3" Type="http://schemas.openxmlformats.org/officeDocument/2006/relationships/image" Target="../media/logo_67395c6451ecc02.848649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62375"/>
          <a:chOff x="9525" y="9525"/>
          <a:chExt cx="9229725" cy="3762375"/>
        </a:xfrm>
      </p:grpSpPr>
      <p:pic>
        <p:nvPicPr>
          <p:cNvPr id="1" name="Figure 7: T2* Imaging Of Two Patients With Thalassaemia" descr="Figure 7: T2* Imaging Of Two Patients With Thalass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29225" cy="3000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terzan MA, Rider OJ, Anderso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T2* Imaging Of Two Patients With Thalass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15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.2.2.1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2024-11-17T03:00:52Z</dcterms:created>
  <dcterms:modified xsi:type="dcterms:W3CDTF">2024-11-17T03:00:52Z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