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92234542" ContentType="image/png"/>
  <Default Extension="41510822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2420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4abe08a2b51.92234542"/>
  <Relationship Id="rId3" Type="http://schemas.openxmlformats.org/officeDocument/2006/relationships/image" Target="../media/logo_67394abe159aa42.41510822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657600"/>
          <a:chOff x="9525" y="9525"/>
          <a:chExt cx="9229725" cy="3657600"/>
        </a:xfrm>
      </p:grpSpPr>
      <p:pic>
        <p:nvPicPr>
          <p:cNvPr id="1" name="Figure 8: LGE In Cardiac Amyloidosis" descr="Figure 8: LGE In Cardiac Amyloidosi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219700" cy="28956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Peterzan MA, Rider OJ, Anderson L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8: LGE In Cardiac Amyloidosi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, 2016;2(2):115–22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16.2.2.115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8">
  <a:themeElements>
    <a:clrScheme name="Theme6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2024-11-17T01:45:34Z</dcterms:created>
  <dcterms:modified xsi:type="dcterms:W3CDTF">2024-11-17T01:45:34Z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