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105752" ContentType="image/png"/>
  <Default Extension="104603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5907eb281.48105752"/>
  <Relationship Id="rId3" Type="http://schemas.openxmlformats.org/officeDocument/2006/relationships/image" Target="../media/logo_67394859253da52.104603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943350"/>
          <a:chOff x="9525" y="9525"/>
          <a:chExt cx="9229725" cy="3943350"/>
        </a:xfrm>
      </p:grpSpPr>
      <p:pic>
        <p:nvPicPr>
          <p:cNvPr id="1" name="Figure 9: Basal Inferolateral LGE Distribution Seen In A Patient With Anderson–Fabry Disease" descr="Figure 9: Basal Inferolateral LGE Distribution Seen In A Patient With Anderson–Fabry Dis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181600" cy="3181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erzan MA, Rider OJ, Anderson 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9: Basal Inferolateral LGE Distribution Seen In A Patient With Anderson–Fabry Diseas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, 2016;2(2):115–2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6.2.2.11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2024-11-17T01:35:21Z</dcterms:created>
  <dcterms:modified xsi:type="dcterms:W3CDTF">2024-11-17T01:35:21Z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