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027035" ContentType="image/png"/>
  <Default Extension="734042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b0ca20d421.32027035"/>
  <Relationship Id="rId3" Type="http://schemas.openxmlformats.org/officeDocument/2006/relationships/image" Target="../media/logo_67394b0cb151792.734042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00725"/>
          <a:chOff x="9525" y="9525"/>
          <a:chExt cx="9229725" cy="5800725"/>
        </a:xfrm>
      </p:grpSpPr>
      <p:pic>
        <p:nvPicPr>
          <p:cNvPr id="1" name="Figure 1: Implant Strategies According to the INTERMACS Registry 2008–2014" descr="Figure 1: Implant Strategies According to the INTERMACS Registry 2008–20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29300" cy="5038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ciso JS, Adler E, Greenberg B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mplant Strategies According to the INTERMACS Registry 2008–201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85–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2024-11-17T01:46:52Z</dcterms:created>
  <dcterms:modified xsi:type="dcterms:W3CDTF">2024-11-17T01:46:52Z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