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751043" ContentType="image/png"/>
  <Default Extension="017645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da2297711.47751043"/>
  <Relationship Id="rId3" Type="http://schemas.openxmlformats.org/officeDocument/2006/relationships/image" Target="../media/logo_673946da3475352.017645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Table 1: HeartMate II Risk Score Calculations" descr="Table 1: HeartMate II Risk Score Calcu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05500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ciso JS, Adler E, Greenberg B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HeartMate II Risk Score Calcu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85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2024-11-17T01:28:58Z</dcterms:created>
  <dcterms:modified xsi:type="dcterms:W3CDTF">2024-11-17T01:28:58Z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