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751043" ContentType="image/png"/>
  <Default Extension="017645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32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6da2297711.47751043"/>
  <Relationship Id="rId3" Type="http://schemas.openxmlformats.org/officeDocument/2006/relationships/image" Target="../media/logo_673946da3475352.017645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90975"/>
          <a:chOff x="9525" y="9525"/>
          <a:chExt cx="9229725" cy="3990975"/>
        </a:xfrm>
      </p:grpSpPr>
      <p:pic>
        <p:nvPicPr>
          <p:cNvPr id="1" name="Table 1: HeartMate II Risk Score Calculations" descr="Table 1: HeartMate II Risk Score Calcul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905500" cy="3228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nciso JS, Adler E, Greenberg B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HeartMate II Risk Score Calcul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2):85–9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:6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2024-11-17T01:28:58Z</dcterms:created>
  <dcterms:modified xsi:type="dcterms:W3CDTF">2024-11-17T01:28:58Z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