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255434" ContentType="image/png"/>
  <Default Extension="041317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1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a8a5a03681.30255434"/>
  <Relationship Id="rId3" Type="http://schemas.openxmlformats.org/officeDocument/2006/relationships/image" Target="../media/logo_67394a8a6ab1382.041317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76625"/>
          <a:chOff x="9525" y="9525"/>
          <a:chExt cx="9229725" cy="3476625"/>
        </a:xfrm>
      </p:grpSpPr>
      <p:pic>
        <p:nvPicPr>
          <p:cNvPr id="1" name="Table 2: Number of Adverse Events (Percentage) Following the Implantation of a Continuous Flow Left Ventricular Assist Device" descr="Table 2: Number of Adverse Events (Percentage) Following the Implantation of a Continuous Flow Left Ventricular Assist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609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ciso JS, Adler E, Greenberg B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Number of Adverse Events (Percentage) Following the Implantation of a Continuous Flow Left Ventricular Assist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85–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2024-11-17T01:44:42Z</dcterms:created>
  <dcterms:modified xsi:type="dcterms:W3CDTF">2024-11-17T01:44:42Z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