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209964" ContentType="image/png"/>
  <Default Extension="92273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87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ca2ec15c11.40209964"/>
  <Relationship Id="rId3" Type="http://schemas.openxmlformats.org/officeDocument/2006/relationships/image" Target="../media/logo_67395ca3089ea52.92273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Figure 2: Pulsatile Modes in Left Ventricular Assist Devices" descr="Figure 2: Pulsatile Modes in Left Ventricular Assis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19775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ciso JS, Adler E, Greenberg B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ulsatile Modes in Left Ventricular Assis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2):85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:6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2024-11-17T03:01:55Z</dcterms:created>
  <dcterms:modified xsi:type="dcterms:W3CDTF">2024-11-17T03:01:55Z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