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606057" ContentType="image/png"/>
  <Default Extension="661802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5584da441.03606057"/>
  <Relationship Id="rId3" Type="http://schemas.openxmlformats.org/officeDocument/2006/relationships/image" Target="../media/logo_67394655a618202.661802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Coronary angiogram of right (R) and left (L) coronary artery (CA) together with FFR measurement of the L anterior descending artery (LAD)" descr="Figure 1: Coronary angiogram of right (R) and left (L) coronary artery (CA) together with FFR measurement of the L anterior descending artery (LAD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962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yndrickx GR, Tóth G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ronary angiogram of right (R) and left (L) coronary artery (CA) together with FFR measurement of the L anterior descending artery (LAD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, 2016;11(2):11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4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2024-11-17T01:26:45Z</dcterms:created>
  <dcterms:modified xsi:type="dcterms:W3CDTF">2024-11-17T01:26:45Z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