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453593" ContentType="image/png"/>
  <Default Extension="735950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0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d72ba3e401.34453593"/>
  <Relationship Id="rId3" Type="http://schemas.openxmlformats.org/officeDocument/2006/relationships/image" Target="../media/logo_6738bd72ca48182.735950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19375"/>
          <a:chOff x="9525" y="9525"/>
          <a:chExt cx="9229725" cy="2619375"/>
        </a:xfrm>
      </p:grpSpPr>
      <p:pic>
        <p:nvPicPr>
          <p:cNvPr id="1" name="Sheathless Use of the New Portico™ Transcatheter Aortic Valve System in Complex Vascular Access Cases" descr="Sheathless Use of the New Portico™ Transcatheter Aortic Valve System in Complex Vascular Access C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00700" cy="1857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ropago G, Auguadro C, Sorropago A, Finizio M, Scalis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eathless Use of the New Portico™ Transcatheter Aortic Valve System in Complex Vascular Access Ca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2024-11-16T15:42:42Z</dcterms:created>
  <dcterms:modified xsi:type="dcterms:W3CDTF">2024-11-16T15:42:42Z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