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180513" ContentType="image/png"/>
  <Default Extension="245392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86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0092392f31.24180513"/>
  <Relationship Id="rId3" Type="http://schemas.openxmlformats.org/officeDocument/2006/relationships/image" Target="../media/logo_6738c0093a95362.245392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29200"/>
          <a:chOff x="9525" y="9525"/>
          <a:chExt cx="9229725" cy="5029200"/>
        </a:xfrm>
      </p:grpSpPr>
      <p:pic>
        <p:nvPicPr>
          <p:cNvPr id="1" name="Figure1" descr="Figure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48325" cy="4267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rropago G, Auguadro C, Sorropago A, Finizio M, Scalise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1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2024-11-16T15:53:45Z</dcterms:created>
  <dcterms:modified xsi:type="dcterms:W3CDTF">2024-11-16T15:53:45Z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