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4180513" ContentType="image/png"/>
  <Default Extension="2453926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886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c0092392f31.24180513"/>
  <Relationship Id="rId3" Type="http://schemas.openxmlformats.org/officeDocument/2006/relationships/image" Target="../media/logo_6738c0093a95362.2453926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029200"/>
          <a:chOff x="9525" y="9525"/>
          <a:chExt cx="9229725" cy="5029200"/>
        </a:xfrm>
      </p:grpSpPr>
      <p:pic>
        <p:nvPicPr>
          <p:cNvPr id="1" name="Figure1" descr="Figure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648325" cy="42672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orropago G, Auguadro C, Sorropago A, Finizio M, Scalise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1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RadcliffeCardiology.com, September 201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2024-11-16T15:53:45Z</dcterms:created>
  <dcterms:modified xsi:type="dcterms:W3CDTF">2024-11-16T15:53:45Z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