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0649297" ContentType="image/png"/>
  <Default Extension="5544861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07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c7dc6ecf331.10649297"/>
  <Relationship Id="rId3" Type="http://schemas.openxmlformats.org/officeDocument/2006/relationships/image" Target="../media/logo_6738c7dc83fa512.5544861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2" descr="Figure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959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orropago G, Auguadro C, Sorropago A, Finizio M, Scalise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2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September 201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2024-11-16T16:27:08Z</dcterms:created>
  <dcterms:modified xsi:type="dcterms:W3CDTF">2024-11-16T16:27:08Z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