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560664" ContentType="image/png"/>
  <Default Extension="114669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2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e34ad42351.42560664"/>
  <Relationship Id="rId3" Type="http://schemas.openxmlformats.org/officeDocument/2006/relationships/image" Target="../media/logo_6738be34be39b22.114669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2" descr="Tabl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ropago G, Auguadro C, Sorropago A, Finizio M, Scalis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2024-11-16T15:45:56Z</dcterms:created>
  <dcterms:modified xsi:type="dcterms:W3CDTF">2024-11-16T15:45:56Z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