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155328" ContentType="image/png"/>
  <Default Extension="723150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cdb926d091.72155328"/>
  <Relationship Id="rId3" Type="http://schemas.openxmlformats.org/officeDocument/2006/relationships/image" Target="../media/logo_6738bcdbbf1f722.723150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3" descr="Figure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676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ropago G, Auguadro C, Sorropago A, Finizio M, Scalis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2024-11-16T15:40:11Z</dcterms:created>
  <dcterms:modified xsi:type="dcterms:W3CDTF">2024-11-16T15:40:11Z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