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080739" ContentType="image/png"/>
  <Default Extension="568562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13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a7e2478621.36080739"/>
  <Relationship Id="rId3" Type="http://schemas.openxmlformats.org/officeDocument/2006/relationships/image" Target="../media/logo_6738ca7e3cbb942.568562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67300"/>
          <a:chOff x="9525" y="9525"/>
          <a:chExt cx="9229725" cy="5067300"/>
        </a:xfrm>
      </p:grpSpPr>
      <p:pic>
        <p:nvPicPr>
          <p:cNvPr id="1" name="Figure4" descr="Figure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29275" cy="4305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rropago G, Auguadro C, Sorropago A, Finizio M, Scalise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2024-11-16T16:38:22Z</dcterms:created>
  <dcterms:modified xsi:type="dcterms:W3CDTF">2024-11-16T16:38:22Z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