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166986" ContentType="image/png"/>
  <Default Extension="333730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66d6636b71.77166986"/>
  <Relationship Id="rId3" Type="http://schemas.openxmlformats.org/officeDocument/2006/relationships/image" Target="../media/logo_6738c66d83e3742.333730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Figure5" descr="Figure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ropago G, Auguadro C, Sorropago A, Finizio M, Scalis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5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2024-11-16T16:21:01Z</dcterms:created>
  <dcterms:modified xsi:type="dcterms:W3CDTF">2024-11-16T16:21:01Z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