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37420" ContentType="image/png"/>
  <Default Extension="121757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f12370d51.05137420"/>
  <Relationship Id="rId3" Type="http://schemas.openxmlformats.org/officeDocument/2006/relationships/image" Target="../media/logo_6738c1f14027d02.121757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6" descr="Figure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95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2024-11-16T16:01:53Z</dcterms:created>
  <dcterms:modified xsi:type="dcterms:W3CDTF">2024-11-16T16:01:53Z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