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602206" ContentType="image/png"/>
  <Default Extension="2438109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0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a7bed24321.23602206"/>
  <Relationship Id="rId3" Type="http://schemas.openxmlformats.org/officeDocument/2006/relationships/image" Target="../media/logo_67393a7c126c092.2438109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71950"/>
          <a:chOff x="9525" y="9525"/>
          <a:chExt cx="9229725" cy="4171950"/>
        </a:xfrm>
      </p:grpSpPr>
      <p:pic>
        <p:nvPicPr>
          <p:cNvPr id="1" name="Transitional Care to Reduce Heart Failure Readmission Rates in South East Asia" descr="Transitional Care to Reduce Heart Failure Readmission Rates in South East As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409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n WX, Lin W, Chiew Wong R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itional Care to Reduce Heart Failure Readmission Rates in South East As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2):85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9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2024-11-17T00:36:12Z</dcterms:created>
  <dcterms:modified xsi:type="dcterms:W3CDTF">2024-11-17T00:36:12Z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