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804913" ContentType="image/png"/>
  <Default Extension="923415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8c8d417291.11804913"/>
  <Relationship Id="rId3" Type="http://schemas.openxmlformats.org/officeDocument/2006/relationships/image" Target="../media/logo_673938c8eeb8732.923415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Table 2: Strengths, Weaknesses and Efficacies of Different Transitional Care Models and Interventions" descr="Table 2: Strengths, Weaknesses and Efficacies of Different Transitional Care Models and Interven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95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WX, Lin W, Chiew Wong R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trengths, Weaknesses and Efficacies of Different Transitional Care Models and Interven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2024-11-17T00:28:56Z</dcterms:created>
  <dcterms:modified xsi:type="dcterms:W3CDTF">2024-11-17T00:28:56Z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