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942921" ContentType="image/png"/>
  <Default Extension="458031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8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639195ea91.64942921"/>
  <Relationship Id="rId3" Type="http://schemas.openxmlformats.org/officeDocument/2006/relationships/image" Target="../media/logo_6739363932a3972.458031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Transitional Care to Reduce Heart Failure Readmission Rates in South East Asia" descr="Transitional Care to Reduce Heart Failure Readmission Rates in South East 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WX, Lin W, Chiew Wong R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itional Care to Reduce Heart Failure Readmission Rates in South East 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2024-11-17T00:18:01Z</dcterms:created>
  <dcterms:modified xsi:type="dcterms:W3CDTF">2024-11-17T00:18:01Z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