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667488" ContentType="image/png"/>
  <Default Extension="983768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e1f7517921.51667488"/>
  <Relationship Id="rId3" Type="http://schemas.openxmlformats.org/officeDocument/2006/relationships/image" Target="../media/logo_67392e1f8ca9262.983768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24275"/>
          <a:chOff x="9525" y="9525"/>
          <a:chExt cx="9229725" cy="3724275"/>
        </a:xfrm>
      </p:grpSpPr>
      <p:pic>
        <p:nvPicPr>
          <p:cNvPr id="1" name="Transradial Approach in Primary Percutaneous Coronary Intervention: Lessons from a High-volume Centre" descr="Transradial Approach in Primary Percutaneous Coronary Intervention: Lessons from a High-volume Cent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76800" cy="2962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rs LH, Vink MA, Amoros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radial Approach in Primary Percutaneous Coronary Intervention: Lessons from a High-volume Cent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 (2):88–9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1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2024-11-16T23:43:27Z</dcterms:created>
  <dcterms:modified xsi:type="dcterms:W3CDTF">2024-11-16T23:43:27Z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