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445403" ContentType="image/png"/>
  <Default Extension="628759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df44fd3b61.35445403"/>
  <Relationship Id="rId3" Type="http://schemas.openxmlformats.org/officeDocument/2006/relationships/image" Target="../media/logo_67393df46829512.628759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05125"/>
          <a:chOff x="9525" y="9525"/>
          <a:chExt cx="9229725" cy="2905125"/>
        </a:xfrm>
      </p:grpSpPr>
      <p:pic>
        <p:nvPicPr>
          <p:cNvPr id="1" name="Table 1: Types of Endoleak After Aortic Aneurysm Repair" descr="Table 1: Types of Endoleak After Aortic Aneurysm Repai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214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ypes of Endoleak After Aortic Aneurysm Repa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2024-11-17T00:51:00Z</dcterms:created>
  <dcterms:modified xsi:type="dcterms:W3CDTF">2024-11-17T00:51:00Z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